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70" r:id="rId9"/>
    <p:sldId id="271" r:id="rId10"/>
    <p:sldId id="267" r:id="rId11"/>
    <p:sldId id="268" r:id="rId12"/>
    <p:sldId id="269" r:id="rId13"/>
    <p:sldId id="274" r:id="rId14"/>
    <p:sldId id="275" r:id="rId15"/>
    <p:sldId id="277" r:id="rId16"/>
    <p:sldId id="278" r:id="rId17"/>
    <p:sldId id="279" r:id="rId18"/>
    <p:sldId id="281" r:id="rId19"/>
    <p:sldId id="282" r:id="rId20"/>
    <p:sldId id="284" r:id="rId21"/>
    <p:sldId id="285" r:id="rId22"/>
    <p:sldId id="286" r:id="rId23"/>
    <p:sldId id="287" r:id="rId24"/>
    <p:sldId id="288" r:id="rId25"/>
    <p:sldId id="289" r:id="rId26"/>
    <p:sldId id="315" r:id="rId27"/>
    <p:sldId id="290" r:id="rId28"/>
    <p:sldId id="291" r:id="rId29"/>
    <p:sldId id="292" r:id="rId30"/>
    <p:sldId id="293" r:id="rId31"/>
    <p:sldId id="294" r:id="rId32"/>
    <p:sldId id="295" r:id="rId33"/>
    <p:sldId id="314" r:id="rId34"/>
    <p:sldId id="316" r:id="rId35"/>
    <p:sldId id="296" r:id="rId36"/>
    <p:sldId id="297" r:id="rId37"/>
    <p:sldId id="298" r:id="rId38"/>
    <p:sldId id="300" r:id="rId39"/>
    <p:sldId id="301" r:id="rId40"/>
    <p:sldId id="302" r:id="rId41"/>
    <p:sldId id="304" r:id="rId42"/>
    <p:sldId id="305" r:id="rId43"/>
    <p:sldId id="306" r:id="rId44"/>
    <p:sldId id="307" r:id="rId45"/>
    <p:sldId id="309" r:id="rId46"/>
    <p:sldId id="310" r:id="rId47"/>
    <p:sldId id="311" r:id="rId48"/>
    <p:sldId id="355" r:id="rId4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FBFD-29D6-4E53-9035-2486F921B092}" type="datetimeFigureOut">
              <a:rPr lang="hu-HU" smtClean="0"/>
              <a:t>2022. 07. 04.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CBF3-EFFA-4306-B386-AFA3C4C20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159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FBFD-29D6-4E53-9035-2486F921B092}" type="datetimeFigureOut">
              <a:rPr lang="hu-HU" smtClean="0"/>
              <a:t>2022. 07. 04.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CBF3-EFFA-4306-B386-AFA3C4C20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134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FBFD-29D6-4E53-9035-2486F921B092}" type="datetimeFigureOut">
              <a:rPr lang="hu-HU" smtClean="0"/>
              <a:t>2022. 07. 04.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CBF3-EFFA-4306-B386-AFA3C4C20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517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FBFD-29D6-4E53-9035-2486F921B092}" type="datetimeFigureOut">
              <a:rPr lang="hu-HU" smtClean="0"/>
              <a:t>2022. 07. 04.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CBF3-EFFA-4306-B386-AFA3C4C20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342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FBFD-29D6-4E53-9035-2486F921B092}" type="datetimeFigureOut">
              <a:rPr lang="hu-HU" smtClean="0"/>
              <a:t>2022. 07. 04.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CBF3-EFFA-4306-B386-AFA3C4C20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194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FBFD-29D6-4E53-9035-2486F921B092}" type="datetimeFigureOut">
              <a:rPr lang="hu-HU" smtClean="0"/>
              <a:t>2022. 07. 04.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CBF3-EFFA-4306-B386-AFA3C4C20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969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FBFD-29D6-4E53-9035-2486F921B092}" type="datetimeFigureOut">
              <a:rPr lang="hu-HU" smtClean="0"/>
              <a:t>2022. 07. 04.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CBF3-EFFA-4306-B386-AFA3C4C20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266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FBFD-29D6-4E53-9035-2486F921B092}" type="datetimeFigureOut">
              <a:rPr lang="hu-HU" smtClean="0"/>
              <a:t>2022. 07. 04.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CBF3-EFFA-4306-B386-AFA3C4C20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634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FBFD-29D6-4E53-9035-2486F921B092}" type="datetimeFigureOut">
              <a:rPr lang="hu-HU" smtClean="0"/>
              <a:t>2022. 07. 04.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CBF3-EFFA-4306-B386-AFA3C4C20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453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FBFD-29D6-4E53-9035-2486F921B092}" type="datetimeFigureOut">
              <a:rPr lang="hu-HU" smtClean="0"/>
              <a:t>2022. 07. 04.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CBF3-EFFA-4306-B386-AFA3C4C20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0313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FBFD-29D6-4E53-9035-2486F921B092}" type="datetimeFigureOut">
              <a:rPr lang="hu-HU" smtClean="0"/>
              <a:t>2022. 07. 04.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CBF3-EFFA-4306-B386-AFA3C4C20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88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7FBFD-29D6-4E53-9035-2486F921B092}" type="datetimeFigureOut">
              <a:rPr lang="hu-HU" smtClean="0"/>
              <a:t>2022. 07. 04.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4CBF3-EFFA-4306-B386-AFA3C4C208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309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s://www.youtube.com/watch?v=wsUSYgAqzHc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5309" y="517236"/>
            <a:ext cx="9753600" cy="556952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Az alsós munkaközösségek év végi képes bemutatója </a:t>
            </a:r>
            <a:br>
              <a:rPr lang="hu-H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2021/22-es tanév</a:t>
            </a:r>
            <a:endParaRPr lang="hu-H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A zene az kell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Adventi, karácsony környéki élmények</a:t>
            </a:r>
            <a:endParaRPr lang="hu-H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6000" dirty="0" smtClean="0">
                <a:latin typeface="Arial Black" panose="020B0A04020102020204" pitchFamily="34" charset="0"/>
              </a:rPr>
              <a:t>Mézes advent</a:t>
            </a:r>
          </a:p>
          <a:p>
            <a:r>
              <a:rPr lang="hu-HU" sz="6000" dirty="0" smtClean="0">
                <a:latin typeface="Arial Black" panose="020B0A04020102020204" pitchFamily="34" charset="0"/>
              </a:rPr>
              <a:t>Ajándék készítése ovisoknak</a:t>
            </a:r>
          </a:p>
          <a:p>
            <a:r>
              <a:rPr lang="hu-HU" sz="6000" dirty="0" smtClean="0">
                <a:latin typeface="Arial Black" panose="020B0A04020102020204" pitchFamily="34" charset="0"/>
              </a:rPr>
              <a:t>Mikulás</a:t>
            </a:r>
          </a:p>
          <a:p>
            <a:r>
              <a:rPr lang="hu-HU" sz="6000" dirty="0" smtClean="0">
                <a:latin typeface="Arial Black" panose="020B0A04020102020204" pitchFamily="34" charset="0"/>
              </a:rPr>
              <a:t>Karácsony</a:t>
            </a:r>
          </a:p>
          <a:p>
            <a:pPr marL="0" indent="0">
              <a:buNone/>
            </a:pPr>
            <a:endParaRPr lang="hu-HU" sz="6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92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98" y="646113"/>
            <a:ext cx="5525168" cy="414756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5" y="1385456"/>
            <a:ext cx="5849012" cy="460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4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4" y="138545"/>
            <a:ext cx="5411322" cy="406209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48" y="101601"/>
            <a:ext cx="5460536" cy="409904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16" y="4314878"/>
            <a:ext cx="3393846" cy="254312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21" y="4199083"/>
            <a:ext cx="1984663" cy="264621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37" y="4199083"/>
            <a:ext cx="3380736" cy="253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7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230909"/>
            <a:ext cx="6785696" cy="607823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26" y="1394691"/>
            <a:ext cx="5141019" cy="36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1" y="295562"/>
            <a:ext cx="5490441" cy="648854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82" y="701963"/>
            <a:ext cx="5477163" cy="54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Februári események</a:t>
            </a:r>
            <a:endParaRPr lang="hu-H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u-HU" sz="6000" dirty="0" smtClean="0">
              <a:latin typeface="Arial Black" panose="020B0A04020102020204" pitchFamily="34" charset="0"/>
            </a:endParaRPr>
          </a:p>
          <a:p>
            <a:r>
              <a:rPr lang="hu-HU" sz="6000" dirty="0" smtClean="0">
                <a:latin typeface="Arial Black" panose="020B0A04020102020204" pitchFamily="34" charset="0"/>
              </a:rPr>
              <a:t>Farsang </a:t>
            </a:r>
          </a:p>
          <a:p>
            <a:r>
              <a:rPr lang="hu-HU" sz="6000" dirty="0">
                <a:latin typeface="Arial Black" panose="020B0A04020102020204" pitchFamily="34" charset="0"/>
              </a:rPr>
              <a:t>T</a:t>
            </a:r>
            <a:r>
              <a:rPr lang="hu-HU" sz="6000" dirty="0" smtClean="0">
                <a:latin typeface="Arial Black" panose="020B0A04020102020204" pitchFamily="34" charset="0"/>
              </a:rPr>
              <a:t>áncház a leendő elsősökkel</a:t>
            </a:r>
            <a:endParaRPr lang="hu-HU" sz="6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8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3" y="993021"/>
            <a:ext cx="5643419" cy="430905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28" y="738909"/>
            <a:ext cx="6100487" cy="456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6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96" y="0"/>
            <a:ext cx="5143500" cy="685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8" y="160734"/>
            <a:ext cx="5006109" cy="616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3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2" y="0"/>
            <a:ext cx="8246020" cy="371070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18" y="2838487"/>
            <a:ext cx="6926076" cy="378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16" y="101311"/>
            <a:ext cx="7143750" cy="32194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79" y="3320761"/>
            <a:ext cx="6980423" cy="341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Őszi kalandok: </a:t>
            </a:r>
            <a:endParaRPr lang="hu-H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sz="6000" dirty="0" smtClean="0">
                <a:latin typeface="Arial Black" panose="020B0A04020102020204" pitchFamily="34" charset="0"/>
              </a:rPr>
              <a:t>Gellért Szabadidőközpont</a:t>
            </a:r>
          </a:p>
          <a:p>
            <a:r>
              <a:rPr lang="hu-HU" sz="6000" dirty="0" smtClean="0">
                <a:latin typeface="Arial Black" panose="020B0A04020102020204" pitchFamily="34" charset="0"/>
              </a:rPr>
              <a:t>Maros Kalandpark</a:t>
            </a:r>
          </a:p>
          <a:p>
            <a:r>
              <a:rPr lang="hu-HU" sz="6000" dirty="0" smtClean="0">
                <a:latin typeface="Arial Black" panose="020B0A04020102020204" pitchFamily="34" charset="0"/>
              </a:rPr>
              <a:t>Osztálykirándulások</a:t>
            </a:r>
          </a:p>
          <a:p>
            <a:r>
              <a:rPr lang="hu-HU" sz="6000" dirty="0" err="1" smtClean="0">
                <a:latin typeface="Arial Black" panose="020B0A04020102020204" pitchFamily="34" charset="0"/>
              </a:rPr>
              <a:t>Szorobán</a:t>
            </a:r>
            <a:r>
              <a:rPr lang="hu-HU" sz="6000" dirty="0" smtClean="0">
                <a:latin typeface="Arial Black" panose="020B0A04020102020204" pitchFamily="34" charset="0"/>
              </a:rPr>
              <a:t> kiállítás (Makó)</a:t>
            </a:r>
          </a:p>
          <a:p>
            <a:r>
              <a:rPr lang="hu-HU" sz="6000" dirty="0" smtClean="0">
                <a:latin typeface="Arial Black" panose="020B0A04020102020204" pitchFamily="34" charset="0"/>
              </a:rPr>
              <a:t>Akadályverseny (240 éves iskola)</a:t>
            </a:r>
          </a:p>
          <a:p>
            <a:endParaRPr lang="hu-HU" sz="60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hu-HU" sz="6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9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Kora tavasz</a:t>
            </a:r>
            <a:endParaRPr lang="hu-H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hu-HU" sz="6000" dirty="0" smtClean="0">
              <a:latin typeface="Arial Black" panose="020B0A04020102020204" pitchFamily="34" charset="0"/>
            </a:endParaRPr>
          </a:p>
          <a:p>
            <a:r>
              <a:rPr lang="hu-HU" sz="19200" dirty="0" smtClean="0">
                <a:latin typeface="Arial Black" panose="020B0A04020102020204" pitchFamily="34" charset="0"/>
              </a:rPr>
              <a:t>A víz világnapja</a:t>
            </a:r>
          </a:p>
          <a:p>
            <a:r>
              <a:rPr lang="hu-HU" sz="19200" dirty="0" smtClean="0">
                <a:latin typeface="Arial Black" panose="020B0A04020102020204" pitchFamily="34" charset="0"/>
              </a:rPr>
              <a:t>Színházlátogatások(LEP)</a:t>
            </a:r>
          </a:p>
          <a:p>
            <a:r>
              <a:rPr lang="hu-HU" sz="19200" dirty="0" smtClean="0">
                <a:latin typeface="Arial Black" panose="020B0A04020102020204" pitchFamily="34" charset="0"/>
              </a:rPr>
              <a:t>Költészet napi verselés</a:t>
            </a:r>
          </a:p>
          <a:p>
            <a:r>
              <a:rPr lang="hu-HU" sz="19200" dirty="0" smtClean="0">
                <a:latin typeface="Arial Black" panose="020B0A04020102020204" pitchFamily="34" charset="0"/>
              </a:rPr>
              <a:t>A Föld napja</a:t>
            </a:r>
          </a:p>
          <a:p>
            <a:r>
              <a:rPr lang="hu-HU" sz="19200" dirty="0" smtClean="0">
                <a:latin typeface="Arial Black" panose="020B0A04020102020204" pitchFamily="34" charset="0"/>
              </a:rPr>
              <a:t>Csiga duó koncert</a:t>
            </a:r>
          </a:p>
          <a:p>
            <a:endParaRPr lang="hu-HU" sz="60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hu-HU" sz="60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hu-HU" sz="6000" dirty="0"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466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4" y="0"/>
            <a:ext cx="5499958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2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1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78" y="701963"/>
            <a:ext cx="6896486" cy="517236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699"/>
            <a:ext cx="5184678" cy="388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6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7124" y="1034320"/>
            <a:ext cx="6585530" cy="506183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2587" y="467215"/>
            <a:ext cx="6869411" cy="588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27" y="1082962"/>
            <a:ext cx="10668002" cy="48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436"/>
            <a:ext cx="7025707" cy="527396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07" y="1339272"/>
            <a:ext cx="4977054" cy="373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7" y="1754909"/>
            <a:ext cx="6668809" cy="49971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25" y="110836"/>
            <a:ext cx="6738530" cy="425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4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Április</a:t>
            </a:r>
            <a:endParaRPr lang="hu-H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hu-HU" sz="8600" dirty="0" smtClean="0">
              <a:latin typeface="Arial Black" panose="020B0A04020102020204" pitchFamily="34" charset="0"/>
            </a:endParaRPr>
          </a:p>
          <a:p>
            <a:r>
              <a:rPr lang="hu-HU" sz="10900" dirty="0" smtClean="0">
                <a:latin typeface="Arial Black" panose="020B0A04020102020204" pitchFamily="34" charset="0"/>
              </a:rPr>
              <a:t>Húsvét</a:t>
            </a:r>
          </a:p>
          <a:p>
            <a:endParaRPr lang="hu-HU" sz="10900" dirty="0" smtClean="0">
              <a:latin typeface="Arial Black" panose="020B0A04020102020204" pitchFamily="34" charset="0"/>
            </a:endParaRPr>
          </a:p>
          <a:p>
            <a:r>
              <a:rPr lang="hu-HU" sz="10900" dirty="0" smtClean="0">
                <a:latin typeface="Arial Black" panose="020B0A04020102020204" pitchFamily="34" charset="0"/>
              </a:rPr>
              <a:t>Ovisok látogatása</a:t>
            </a:r>
          </a:p>
          <a:p>
            <a:endParaRPr lang="hu-HU" sz="86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hu-HU" sz="60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hu-HU" sz="6000" dirty="0"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22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17964" y="97461"/>
            <a:ext cx="8665005" cy="648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64"/>
            <a:ext cx="6690187" cy="486756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64" y="1247871"/>
            <a:ext cx="6241183" cy="547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9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285558"/>
            <a:ext cx="3347604" cy="446347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43" y="285558"/>
            <a:ext cx="4019338" cy="301182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45" y="2918691"/>
            <a:ext cx="4027202" cy="374962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0447" y="2364509"/>
            <a:ext cx="4712400" cy="353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1" y="92362"/>
            <a:ext cx="5638800" cy="676563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6471" y="272471"/>
            <a:ext cx="6765638" cy="64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1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Május</a:t>
            </a:r>
            <a:endParaRPr lang="hu-H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hu-HU" sz="6000" dirty="0" smtClean="0">
              <a:latin typeface="Arial Black" panose="020B0A04020102020204" pitchFamily="34" charset="0"/>
            </a:endParaRPr>
          </a:p>
          <a:p>
            <a:r>
              <a:rPr lang="hu-HU" sz="17600" dirty="0" smtClean="0">
                <a:latin typeface="Arial Black" panose="020B0A04020102020204" pitchFamily="34" charset="0"/>
              </a:rPr>
              <a:t>Gyermeknapi mozi, </a:t>
            </a:r>
            <a:r>
              <a:rPr lang="hu-HU" sz="17600" dirty="0" err="1" smtClean="0">
                <a:latin typeface="Arial Black" panose="020B0A04020102020204" pitchFamily="34" charset="0"/>
              </a:rPr>
              <a:t>exatlon</a:t>
            </a:r>
            <a:endParaRPr lang="hu-HU" sz="17600" dirty="0" smtClean="0">
              <a:latin typeface="Arial Black" panose="020B0A04020102020204" pitchFamily="34" charset="0"/>
            </a:endParaRPr>
          </a:p>
          <a:p>
            <a:r>
              <a:rPr lang="hu-HU" sz="17600" dirty="0" smtClean="0">
                <a:latin typeface="Arial Black" panose="020B0A04020102020204" pitchFamily="34" charset="0"/>
              </a:rPr>
              <a:t>Anyák napja</a:t>
            </a:r>
          </a:p>
          <a:p>
            <a:r>
              <a:rPr lang="hu-HU" sz="17600" dirty="0" smtClean="0">
                <a:latin typeface="Arial Black" panose="020B0A04020102020204" pitchFamily="34" charset="0"/>
              </a:rPr>
              <a:t>„Ének az erdőben” ovisokkal</a:t>
            </a:r>
          </a:p>
          <a:p>
            <a:r>
              <a:rPr lang="hu-HU" sz="17600" dirty="0" smtClean="0">
                <a:latin typeface="Arial Black" panose="020B0A04020102020204" pitchFamily="34" charset="0"/>
              </a:rPr>
              <a:t>Néptánc –gála</a:t>
            </a:r>
          </a:p>
          <a:p>
            <a:r>
              <a:rPr lang="hu-HU" sz="17600" dirty="0" smtClean="0">
                <a:latin typeface="Arial Black" panose="020B0A04020102020204" pitchFamily="34" charset="0"/>
              </a:rPr>
              <a:t>Madarak és fák napja</a:t>
            </a:r>
          </a:p>
          <a:p>
            <a:r>
              <a:rPr lang="hu-HU" sz="17600" dirty="0" smtClean="0">
                <a:latin typeface="Arial Black" panose="020B0A04020102020204" pitchFamily="34" charset="0"/>
              </a:rPr>
              <a:t>Közlekedési nap (Makó)</a:t>
            </a:r>
          </a:p>
          <a:p>
            <a:endParaRPr lang="hu-HU" sz="60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hu-HU" sz="60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hu-HU" sz="6000" dirty="0"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41" y="293269"/>
            <a:ext cx="8634334" cy="648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2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6" y="0"/>
            <a:ext cx="4692073" cy="351905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44" y="2981036"/>
            <a:ext cx="5514109" cy="413558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1768" y="1489651"/>
            <a:ext cx="4937412" cy="369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0"/>
            <a:ext cx="8893602" cy="711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3465" y="0"/>
            <a:ext cx="9165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4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08" y="-387927"/>
            <a:ext cx="9522691" cy="714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9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62"/>
            <a:ext cx="5514109" cy="413558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21" y="1681018"/>
            <a:ext cx="6810279" cy="51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54" y="637082"/>
            <a:ext cx="6046033" cy="453452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36" y="190116"/>
            <a:ext cx="4917786" cy="65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5490" y="1078630"/>
            <a:ext cx="6915080" cy="517438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75783" y="1927079"/>
            <a:ext cx="4647336" cy="347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9" y="430815"/>
            <a:ext cx="4950693" cy="593765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67" y="430814"/>
            <a:ext cx="5121805" cy="593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9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Június</a:t>
            </a:r>
            <a:endParaRPr lang="hu-H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endParaRPr lang="hu-HU" sz="12000" dirty="0" smtClean="0">
              <a:latin typeface="Arial Black" panose="020B0A04020102020204" pitchFamily="34" charset="0"/>
            </a:endParaRPr>
          </a:p>
          <a:p>
            <a:r>
              <a:rPr lang="hu-HU" sz="14800" dirty="0" smtClean="0">
                <a:latin typeface="Arial Black" panose="020B0A04020102020204" pitchFamily="34" charset="0"/>
              </a:rPr>
              <a:t>Nemzeti összetartozás napja</a:t>
            </a:r>
          </a:p>
          <a:p>
            <a:r>
              <a:rPr lang="hu-HU" sz="14800" dirty="0" smtClean="0">
                <a:latin typeface="Arial Black" panose="020B0A04020102020204" pitchFamily="34" charset="0"/>
              </a:rPr>
              <a:t>Családi nap</a:t>
            </a:r>
          </a:p>
          <a:p>
            <a:r>
              <a:rPr lang="hu-HU" sz="14800" dirty="0" err="1" smtClean="0">
                <a:latin typeface="Arial Black" panose="020B0A04020102020204" pitchFamily="34" charset="0"/>
              </a:rPr>
              <a:t>Ökonap</a:t>
            </a:r>
            <a:r>
              <a:rPr lang="hu-HU" sz="14800" dirty="0" smtClean="0">
                <a:latin typeface="Arial Black" panose="020B0A04020102020204" pitchFamily="34" charset="0"/>
              </a:rPr>
              <a:t> a mozgás jegyében(kisiskola)</a:t>
            </a:r>
          </a:p>
          <a:p>
            <a:r>
              <a:rPr lang="hu-HU" sz="14800" dirty="0" smtClean="0">
                <a:latin typeface="Arial Black" panose="020B0A04020102020204" pitchFamily="34" charset="0"/>
              </a:rPr>
              <a:t>Év végi kirándulások</a:t>
            </a:r>
          </a:p>
          <a:p>
            <a:pPr marL="0" indent="0">
              <a:buNone/>
            </a:pPr>
            <a:endParaRPr lang="hu-HU" sz="6000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hu-HU" sz="6000" dirty="0"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428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2" y="893150"/>
            <a:ext cx="9773213" cy="549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4" y="0"/>
            <a:ext cx="6040581" cy="453043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23" y="1754909"/>
            <a:ext cx="6607077" cy="49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84" y="551873"/>
            <a:ext cx="7030406" cy="547023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0780" y="893906"/>
            <a:ext cx="6640946" cy="50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2" y="83127"/>
            <a:ext cx="4645890" cy="348441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91" y="0"/>
            <a:ext cx="4333009" cy="57773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825" y="83127"/>
            <a:ext cx="2846030" cy="38046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64" y="2951019"/>
            <a:ext cx="5209308" cy="390698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01" y="3074083"/>
            <a:ext cx="4876800" cy="366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3" y="282255"/>
            <a:ext cx="3740102" cy="280261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36" y="1595869"/>
            <a:ext cx="6384636" cy="478847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99" y="2921036"/>
            <a:ext cx="4694233" cy="351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0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9" y="-1008089"/>
            <a:ext cx="5968256" cy="446453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43" y="149828"/>
            <a:ext cx="4947010" cy="661323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40" y="3100846"/>
            <a:ext cx="4895708" cy="366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8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0509"/>
            <a:ext cx="6240356" cy="468026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57" y="995019"/>
            <a:ext cx="5794889" cy="43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02818" cy="5811837"/>
          </a:xfrm>
        </p:spPr>
        <p:txBody>
          <a:bodyPr>
            <a:normAutofit fontScale="90000"/>
          </a:bodyPr>
          <a:lstStyle/>
          <a:p>
            <a: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sz="3600" b="1" dirty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hu-HU" sz="3600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sz="3600" b="1" dirty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hu-HU" sz="3600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sz="3600" b="1" dirty="0">
                <a:solidFill>
                  <a:srgbClr val="0070C0"/>
                </a:solidFill>
                <a:latin typeface="Arial Black" panose="020B0A04020102020204" pitchFamily="34" charset="0"/>
              </a:rPr>
              <a:t>Kellemes nyarat, sok pihenést kívánunk </a:t>
            </a:r>
            <a:br>
              <a:rPr lang="hu-HU" sz="3600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sz="3600" b="1" dirty="0">
                <a:solidFill>
                  <a:srgbClr val="0070C0"/>
                </a:solidFill>
                <a:latin typeface="Arial Black" panose="020B0A04020102020204" pitchFamily="34" charset="0"/>
              </a:rPr>
              <a:t>mindenkinek</a:t>
            </a:r>
            <a: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!</a:t>
            </a:r>
            <a:r>
              <a:rPr lang="hu-HU" sz="3600" b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          </a:t>
            </a:r>
            <a:r>
              <a:rPr lang="hu-HU" sz="27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Alsó </a:t>
            </a:r>
            <a:r>
              <a:rPr lang="hu-HU" sz="2700" b="1" dirty="0">
                <a:solidFill>
                  <a:srgbClr val="0070C0"/>
                </a:solidFill>
                <a:latin typeface="Arial Black" panose="020B0A04020102020204" pitchFamily="34" charset="0"/>
              </a:rPr>
              <a:t>tagozatos tanító nénik</a:t>
            </a:r>
            <a:r>
              <a:rPr lang="hu-HU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hu-HU" sz="4800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sz="3600" b="1" dirty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hu-HU" sz="3600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hu-HU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sz="3600" b="1" dirty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hu-HU" sz="3600" b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hu-H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4000" b="1" dirty="0" smtClean="0">
                <a:latin typeface="Arial Narrow" panose="020B0606020202030204" pitchFamily="34" charset="0"/>
              </a:rPr>
              <a:t>Csináld azt, amit szeretsz, szeresd azt, amit csinálsz, és adj többet, mint amit megígérsz!”</a:t>
            </a:r>
            <a:r>
              <a:rPr lang="hu-HU" sz="4800" b="1" dirty="0">
                <a:latin typeface="Arial Narrow" panose="020B0606020202030204" pitchFamily="34" charset="0"/>
              </a:rPr>
              <a:t> (</a:t>
            </a:r>
            <a:r>
              <a:rPr lang="hu-HU" sz="4000" b="1" dirty="0">
                <a:latin typeface="Arial Narrow" panose="020B0606020202030204" pitchFamily="34" charset="0"/>
              </a:rPr>
              <a:t>Harvey </a:t>
            </a:r>
            <a:r>
              <a:rPr lang="hu-HU" sz="4000" b="1" dirty="0" err="1">
                <a:latin typeface="Arial Narrow" panose="020B0606020202030204" pitchFamily="34" charset="0"/>
              </a:rPr>
              <a:t>Mackay</a:t>
            </a:r>
            <a:r>
              <a:rPr lang="hu-HU" sz="4000" b="1" dirty="0">
                <a:latin typeface="Arial Narrow" panose="020B0606020202030204" pitchFamily="34" charset="0"/>
              </a:rPr>
              <a:t>)</a:t>
            </a:r>
            <a:r>
              <a:rPr lang="hu-HU" sz="4000" dirty="0"/>
              <a:t> </a:t>
            </a:r>
            <a:r>
              <a:rPr lang="hu-HU" sz="4000" dirty="0" smtClean="0"/>
              <a:t/>
            </a:r>
            <a:br>
              <a:rPr lang="hu-HU" sz="4000" dirty="0" smtClean="0"/>
            </a:br>
            <a:r>
              <a:rPr lang="hu-HU" sz="3600" dirty="0" smtClean="0"/>
              <a:t>Készítette: Kiss Virág                                     </a:t>
            </a:r>
            <a:r>
              <a:rPr lang="hu-HU" sz="1800" dirty="0" smtClean="0"/>
              <a:t>Forrás:</a:t>
            </a:r>
            <a:r>
              <a:rPr lang="hu-HU" sz="3600" dirty="0" smtClean="0"/>
              <a:t> </a:t>
            </a:r>
            <a:r>
              <a:rPr lang="hu-HU" sz="1200" u="sng" dirty="0" smtClean="0">
                <a:hlinkClick r:id="rId2"/>
              </a:rPr>
              <a:t>https</a:t>
            </a:r>
            <a:r>
              <a:rPr lang="hu-HU" sz="1200" u="sng" dirty="0">
                <a:hlinkClick r:id="rId2"/>
              </a:rPr>
              <a:t>://www.youtube.com/watch?v=wsUSYgAqzHc</a:t>
            </a:r>
            <a:r>
              <a:rPr lang="hu-HU" sz="3600" b="1" dirty="0" smtClean="0">
                <a:latin typeface="Arial Narrow" panose="020B0606020202030204" pitchFamily="34" charset="0"/>
              </a:rPr>
              <a:t/>
            </a:r>
            <a:br>
              <a:rPr lang="hu-HU" sz="3600" b="1" dirty="0" smtClean="0">
                <a:latin typeface="Arial Narrow" panose="020B0606020202030204" pitchFamily="34" charset="0"/>
              </a:rPr>
            </a:br>
            <a:r>
              <a:rPr lang="hu-HU" sz="4000" b="1" dirty="0" smtClean="0">
                <a:latin typeface="Arial Narrow" panose="020B0606020202030204" pitchFamily="34" charset="0"/>
              </a:rPr>
              <a:t>                                                                    </a:t>
            </a:r>
            <a:r>
              <a:rPr lang="hu-HU" sz="900" dirty="0"/>
              <a:t/>
            </a:r>
            <a:br>
              <a:rPr lang="hu-HU" sz="900" dirty="0"/>
            </a:br>
            <a:r>
              <a:rPr lang="hu-HU" sz="9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u-HU" sz="900" dirty="0"/>
              <a:t/>
            </a:r>
            <a:br>
              <a:rPr lang="hu-HU" sz="900" dirty="0"/>
            </a:br>
            <a:r>
              <a:rPr lang="hu-HU" sz="900" b="1" dirty="0" smtClean="0">
                <a:latin typeface="Arial Narrow" panose="020B0606020202030204" pitchFamily="34" charset="0"/>
              </a:rPr>
              <a:t/>
            </a:r>
            <a:br>
              <a:rPr lang="hu-HU" sz="900" b="1" dirty="0" smtClean="0">
                <a:latin typeface="Arial Narrow" panose="020B0606020202030204" pitchFamily="34" charset="0"/>
              </a:rPr>
            </a:br>
            <a:r>
              <a:rPr lang="hu-HU" sz="3100" b="1" dirty="0" smtClean="0">
                <a:latin typeface="Arial Narrow" panose="020B0606020202030204" pitchFamily="34" charset="0"/>
              </a:rPr>
              <a:t/>
            </a:r>
            <a:br>
              <a:rPr lang="hu-HU" sz="3100" b="1" dirty="0" smtClean="0">
                <a:latin typeface="Arial Narrow" panose="020B0606020202030204" pitchFamily="34" charset="0"/>
              </a:rPr>
            </a:br>
            <a:r>
              <a:rPr lang="hu-HU" dirty="0"/>
              <a:t/>
            </a:r>
            <a:br>
              <a:rPr lang="hu-HU" dirty="0"/>
            </a:br>
            <a:r>
              <a:rPr lang="hu-HU" sz="4000" b="1" dirty="0" smtClean="0">
                <a:latin typeface="Arial Narrow" panose="020B0606020202030204" pitchFamily="34" charset="0"/>
              </a:rPr>
              <a:t/>
            </a:r>
            <a:br>
              <a:rPr lang="hu-HU" sz="4000" b="1" dirty="0" smtClean="0">
                <a:latin typeface="Arial Narrow" panose="020B0606020202030204" pitchFamily="34" charset="0"/>
              </a:rPr>
            </a:br>
            <a:r>
              <a:rPr lang="hu-HU" sz="18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endParaRPr lang="hu-HU" sz="1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18" y="1707152"/>
            <a:ext cx="4008582" cy="2633801"/>
          </a:xfrm>
        </p:spPr>
      </p:pic>
    </p:spTree>
    <p:extLst>
      <p:ext uri="{BB962C8B-B14F-4D97-AF65-F5344CB8AC3E}">
        <p14:creationId xmlns:p14="http://schemas.microsoft.com/office/powerpoint/2010/main" val="32267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09" y="101599"/>
            <a:ext cx="8533597" cy="651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276321"/>
            <a:ext cx="4676487" cy="623531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27" y="969818"/>
            <a:ext cx="6413301" cy="51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2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1" y="997527"/>
            <a:ext cx="5301674" cy="410094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86" y="129309"/>
            <a:ext cx="5084941" cy="665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0"/>
            <a:ext cx="5705476" cy="428291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22" y="997527"/>
            <a:ext cx="5906750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7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20" y="546324"/>
            <a:ext cx="7841672" cy="58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101</Words>
  <Application>Microsoft Office PowerPoint</Application>
  <PresentationFormat>Szélesvásznú</PresentationFormat>
  <Paragraphs>54</Paragraphs>
  <Slides>48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4" baseType="lpstr">
      <vt:lpstr>Arial</vt:lpstr>
      <vt:lpstr>Arial Black</vt:lpstr>
      <vt:lpstr>Arial Narrow</vt:lpstr>
      <vt:lpstr>Calibri</vt:lpstr>
      <vt:lpstr>Calibri Light</vt:lpstr>
      <vt:lpstr>Office-téma</vt:lpstr>
      <vt:lpstr>      Az alsós munkaközösségek év végi képes bemutatója  2021/22-es tanév</vt:lpstr>
      <vt:lpstr>Őszi kalandok: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Adventi, karácsony környéki élmények</vt:lpstr>
      <vt:lpstr>PowerPoint-bemutató</vt:lpstr>
      <vt:lpstr>PowerPoint-bemutató</vt:lpstr>
      <vt:lpstr>PowerPoint-bemutató</vt:lpstr>
      <vt:lpstr>PowerPoint-bemutató</vt:lpstr>
      <vt:lpstr>Februári események</vt:lpstr>
      <vt:lpstr>PowerPoint-bemutató</vt:lpstr>
      <vt:lpstr>PowerPoint-bemutató</vt:lpstr>
      <vt:lpstr>PowerPoint-bemutató</vt:lpstr>
      <vt:lpstr>PowerPoint-bemutató</vt:lpstr>
      <vt:lpstr>Kora tavasz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Április</vt:lpstr>
      <vt:lpstr>PowerPoint-bemutató</vt:lpstr>
      <vt:lpstr>PowerPoint-bemutató</vt:lpstr>
      <vt:lpstr>PowerPoint-bemutató</vt:lpstr>
      <vt:lpstr>Május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Június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     Kellemes nyarat, sok pihenést kívánunk  mindenkinek!              Alsó tagozatos tanító nénik       „Csináld azt, amit szeretsz, szeresd azt, amit csinálsz, és adj többet, mint amit megígérsz!” (Harvey Mackay)  Készítette: Kiss Virág                                     Forrás: https://www.youtube.com/watch?v=wsUSYgAqzHc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alsós munkaközösségek év végi képes bemutatója  2021/22-es tanév</dc:title>
  <dc:creator>Párizsné Kiss Virág</dc:creator>
  <cp:lastModifiedBy>Párizsné Kiss Virág</cp:lastModifiedBy>
  <cp:revision>64</cp:revision>
  <dcterms:created xsi:type="dcterms:W3CDTF">2022-06-23T14:08:18Z</dcterms:created>
  <dcterms:modified xsi:type="dcterms:W3CDTF">2022-07-04T09:56:58Z</dcterms:modified>
</cp:coreProperties>
</file>